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2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00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13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5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1842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921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83776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487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679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668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kinder 2</dc:creator>
  <cp:lastModifiedBy>kinder 2</cp:lastModifiedBy>
  <cp:revision>3</cp:revision>
  <dcterms:created xsi:type="dcterms:W3CDTF">2026-05-07T12:22:24Z</dcterms:created>
  <dcterms:modified xsi:type="dcterms:W3CDTF">2026-05-07T12:43:25Z</dcterms:modified>
</cp:coreProperties>
</file>